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75" r:id="rId8"/>
    <p:sldId id="261" r:id="rId9"/>
    <p:sldId id="277" r:id="rId10"/>
    <p:sldId id="279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8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2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6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17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5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9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5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0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8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5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4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D81C-C266-4BC4-90A1-23C94F670B99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AE19-809C-4371-AFB0-B8C95BAA6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7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gl.co.uk/en-gb/school-trips/primary-schools/centres/winmarleigh-hal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16633"/>
            <a:ext cx="7776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Year 5 PGL Trip</a:t>
            </a:r>
          </a:p>
          <a:p>
            <a:pPr algn="ctr"/>
            <a:r>
              <a:rPr lang="en-GB" sz="5400" b="1" dirty="0"/>
              <a:t>Thursday 1</a:t>
            </a:r>
            <a:r>
              <a:rPr lang="en-GB" sz="5400" b="1" baseline="30000" dirty="0"/>
              <a:t>st</a:t>
            </a:r>
            <a:r>
              <a:rPr lang="en-GB" sz="5400" b="1" dirty="0"/>
              <a:t> May to</a:t>
            </a:r>
          </a:p>
          <a:p>
            <a:pPr algn="ctr"/>
            <a:r>
              <a:rPr lang="en-GB" sz="5400" b="1" dirty="0"/>
              <a:t>Friday 2</a:t>
            </a:r>
            <a:r>
              <a:rPr lang="en-GB" sz="5400" b="1" baseline="30000" dirty="0"/>
              <a:t>nd</a:t>
            </a:r>
            <a:r>
              <a:rPr lang="en-GB" sz="5400" b="1" dirty="0"/>
              <a:t> May 2025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855"/>
            <a:ext cx="9144000" cy="42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593DB-21E4-4B1B-8FA3-408760728189}"/>
              </a:ext>
            </a:extLst>
          </p:cNvPr>
          <p:cNvSpPr txBox="1"/>
          <p:nvPr/>
        </p:nvSpPr>
        <p:spPr>
          <a:xfrm>
            <a:off x="1691680" y="332656"/>
            <a:ext cx="5224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u="sng" dirty="0"/>
              <a:t>Evening 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CFF2C-9496-44BA-AEBB-DFE418BC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2" y="1772816"/>
            <a:ext cx="2558102" cy="390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74880A-A110-4170-AE65-3FB560C5F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765248"/>
            <a:ext cx="2880320" cy="3914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66202-A09A-4D27-8B4E-C47929B58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196" y="1772816"/>
            <a:ext cx="2888141" cy="39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Website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https://www.pgl.co.uk/en-gb/school-trips/primary-schools/centres/winmarleigh-hall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34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776"/>
            <a:ext cx="27605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Winmarleigh</a:t>
            </a:r>
            <a:r>
              <a:rPr lang="en-GB" sz="2800" dirty="0"/>
              <a:t> near </a:t>
            </a:r>
            <a:r>
              <a:rPr lang="en-GB" sz="2800" dirty="0" err="1"/>
              <a:t>Garstang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50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 hour </a:t>
            </a:r>
            <a:r>
              <a:rPr lang="en-GB" sz="2800" dirty="0" err="1"/>
              <a:t>approx</a:t>
            </a:r>
            <a:r>
              <a:rPr lang="en-GB" sz="2800" dirty="0"/>
              <a:t> journey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Coach travel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8564" r="25425" b="11436"/>
          <a:stretch/>
        </p:blipFill>
        <p:spPr bwMode="auto">
          <a:xfrm>
            <a:off x="3000097" y="760688"/>
            <a:ext cx="6149982" cy="555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rgbClr val="FF0000"/>
                </a:solidFill>
              </a:rPr>
              <a:t>Our Booking Details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479689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0000FF"/>
                </a:solidFill>
              </a:rPr>
              <a:t>Payment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9612" y="5378217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00FF"/>
                </a:solidFill>
              </a:rPr>
              <a:t>Total Price of £230</a:t>
            </a:r>
          </a:p>
          <a:p>
            <a:r>
              <a:rPr lang="en-GB" sz="2400" dirty="0">
                <a:solidFill>
                  <a:srgbClr val="0000FF"/>
                </a:solidFill>
              </a:rPr>
              <a:t>Deposit - £38</a:t>
            </a:r>
          </a:p>
          <a:p>
            <a:r>
              <a:rPr lang="en-GB" sz="2400" dirty="0">
                <a:solidFill>
                  <a:srgbClr val="0000FF"/>
                </a:solidFill>
              </a:rPr>
              <a:t>6 x monthly payments of £32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E1DA2-973E-5C06-F642-A3E30D997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9" y="1299214"/>
            <a:ext cx="8423887" cy="277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Staffing/supervision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79208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44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PGL have one instructor for 12 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 will take 5 teachers/members of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Children supervised at all times – members of PGL and our staff are on duty both night and day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Boys/girls dormitories and staff rooms are on the same corridor – we will be on hand for anything the children need</a:t>
            </a:r>
          </a:p>
          <a:p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17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229200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Challenge, Teamwork, Perseverance, Encouragement, Kindness and Support</a:t>
            </a:r>
            <a:r>
              <a:rPr lang="en-GB" sz="4000" dirty="0"/>
              <a:t> </a:t>
            </a:r>
          </a:p>
          <a:p>
            <a:endParaRPr lang="en-GB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20472" cy="479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1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Clothing and Kit 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01" y="1124744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All specialist clothing is provided</a:t>
            </a:r>
          </a:p>
          <a:p>
            <a:r>
              <a:rPr lang="en-GB" sz="2800" dirty="0">
                <a:solidFill>
                  <a:srgbClr val="0070C0"/>
                </a:solidFill>
              </a:rPr>
              <a:t>     -helmets, harnesses etc. 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Don’t pack anything nice!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Practical clothing – The children will get wet/dirty!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Kit List – see next slide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No mobile phones, cameras or electronic devices please – we will be taking a camera from school and will Tweet regularly so you can see what they are doing.</a:t>
            </a:r>
          </a:p>
        </p:txBody>
      </p:sp>
      <p:pic>
        <p:nvPicPr>
          <p:cNvPr id="3074" name="Picture 2" descr="E:\RobinWood Photos 2018\DSC01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699792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6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3884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Suggested Clothing List </a:t>
            </a:r>
            <a:endParaRPr lang="en-GB" dirty="0"/>
          </a:p>
          <a:p>
            <a:r>
              <a:rPr lang="en-GB" dirty="0"/>
              <a:t>There is no need to go out and buy anything special for a trip to PGL, but please label your </a:t>
            </a:r>
            <a:r>
              <a:rPr lang="en-GB"/>
              <a:t>child’s clothes!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clothing list given includes clothing being worn on the journey, so for example, assuming you are wearing socks and underwear on your journey, you only need to pack 3 pairs of each!</a:t>
            </a:r>
          </a:p>
          <a:p>
            <a:r>
              <a:rPr lang="en-GB" dirty="0"/>
              <a:t> </a:t>
            </a:r>
          </a:p>
          <a:p>
            <a:pPr lvl="0"/>
            <a:r>
              <a:rPr lang="en-GB" dirty="0"/>
              <a:t>3 T-shirts (not vest type) </a:t>
            </a:r>
          </a:p>
          <a:p>
            <a:pPr lvl="0"/>
            <a:r>
              <a:rPr lang="en-GB" dirty="0"/>
              <a:t>3 Sweatshirts/(long sleeved) tops </a:t>
            </a:r>
          </a:p>
          <a:p>
            <a:pPr lvl="0"/>
            <a:r>
              <a:rPr lang="en-GB" dirty="0"/>
              <a:t>3 Pairs of trousers </a:t>
            </a:r>
          </a:p>
          <a:p>
            <a:pPr lvl="0"/>
            <a:r>
              <a:rPr lang="en-GB" dirty="0"/>
              <a:t>2 Pairs of shorts (mid thigh or longer for harness comfort) </a:t>
            </a:r>
          </a:p>
          <a:p>
            <a:pPr lvl="0"/>
            <a:r>
              <a:rPr lang="en-GB" dirty="0"/>
              <a:t>4 Sets of underwear </a:t>
            </a:r>
          </a:p>
          <a:p>
            <a:pPr lvl="0"/>
            <a:r>
              <a:rPr lang="en-GB" dirty="0"/>
              <a:t>4 Pairs of socks </a:t>
            </a:r>
          </a:p>
          <a:p>
            <a:pPr lvl="0"/>
            <a:r>
              <a:rPr lang="en-GB" dirty="0"/>
              <a:t>2 Pairs of trainers  (one for dry activities / one for wet activities)</a:t>
            </a:r>
          </a:p>
          <a:p>
            <a:pPr lvl="0"/>
            <a:r>
              <a:rPr lang="en-GB" dirty="0"/>
              <a:t>1 Pair of outdoor shoes/boots </a:t>
            </a:r>
          </a:p>
          <a:p>
            <a:pPr lvl="0"/>
            <a:r>
              <a:rPr lang="en-GB" dirty="0"/>
              <a:t>2 Towels </a:t>
            </a:r>
          </a:p>
          <a:p>
            <a:pPr lvl="0"/>
            <a:r>
              <a:rPr lang="en-GB" dirty="0"/>
              <a:t>1 Coat (ideally waterproof)</a:t>
            </a:r>
          </a:p>
          <a:p>
            <a:pPr lvl="0"/>
            <a:r>
              <a:rPr lang="en-GB" dirty="0"/>
              <a:t>1 Warm hat/sun hat </a:t>
            </a:r>
          </a:p>
          <a:p>
            <a:pPr lvl="0"/>
            <a:r>
              <a:rPr lang="en-GB" dirty="0"/>
              <a:t>1 Pair of gloves </a:t>
            </a:r>
          </a:p>
          <a:p>
            <a:pPr lvl="0"/>
            <a:r>
              <a:rPr lang="en-GB" dirty="0"/>
              <a:t>1 Set of nightwear </a:t>
            </a:r>
          </a:p>
          <a:p>
            <a:pPr lvl="0"/>
            <a:r>
              <a:rPr lang="en-GB" dirty="0"/>
              <a:t>1 Bag of toiletries (including suntan lotion/insect repellent in warm weather) </a:t>
            </a:r>
          </a:p>
          <a:p>
            <a:pPr lvl="0"/>
            <a:r>
              <a:rPr lang="en-GB" dirty="0"/>
              <a:t>1 Black bin liner </a:t>
            </a:r>
          </a:p>
          <a:p>
            <a:pPr lvl="0"/>
            <a:r>
              <a:rPr lang="en-GB" dirty="0"/>
              <a:t>1 x Sleeping Bag or Duvet</a:t>
            </a:r>
          </a:p>
          <a:p>
            <a:pPr lvl="0"/>
            <a:r>
              <a:rPr lang="en-GB" dirty="0"/>
              <a:t>1 x Pillow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49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06489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Personal Information Form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Dietary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Medical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Contact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Payment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Pocket Money - £5 gift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We will keep you informed!</a:t>
            </a:r>
            <a:r>
              <a:rPr lang="en-GB" sz="3200" dirty="0"/>
              <a:t>  </a:t>
            </a:r>
          </a:p>
        </p:txBody>
      </p:sp>
      <p:pic>
        <p:nvPicPr>
          <p:cNvPr id="4098" name="Picture 2" descr="E:\RobinWood Photos 2018\DSC0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25513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1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45981-C161-4CF9-990E-46C2173A5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0"/>
            <a:ext cx="6048672" cy="68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412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 Details</vt:lpstr>
    </vt:vector>
  </TitlesOfParts>
  <Company>MySchool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MySchool</dc:creator>
  <cp:lastModifiedBy>Kay Mills</cp:lastModifiedBy>
  <cp:revision>39</cp:revision>
  <dcterms:created xsi:type="dcterms:W3CDTF">2017-11-16T08:03:23Z</dcterms:created>
  <dcterms:modified xsi:type="dcterms:W3CDTF">2024-10-12T20:53:18Z</dcterms:modified>
</cp:coreProperties>
</file>