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5307-3520-4E44-A9CA-02FAFC110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89A7F-302A-4E75-8E27-D431E8FEC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392D35-DD54-49D8-B193-70BA9F90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620FE-86F7-47C8-8BCB-8E1B7B59D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91CA5-22F2-4587-9413-5DE2E1C4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371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0F5C9-1E68-4508-B564-7D81A2F19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8674FC-259A-4B92-91D0-8FB2FC48B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A8A79-8E84-4EBA-9E2F-5194568B9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FF4FF-11EB-40D7-8D6E-4E47F9751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59DC4-C288-4A86-830A-01165566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55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29965F-6C79-4A70-B1CD-06AE3052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A194DD-D0BB-4969-ADDD-64E935EE6B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2B90A-ED14-4B02-86BA-D00C0D451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A3B30-23CD-498D-83C8-86B814F1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16D45-5F12-4CF4-ABFF-AFA48B0E0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60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6FF2B-9E8D-4C10-8EBF-EB33E61F6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EE8249-4F11-4512-BBB7-0038B51DC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5BD1B-9819-44C6-95DF-4496F6E4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06A15-B61B-40A8-8ED0-7E483D7F1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C1F0-98B4-47CB-8C82-6324B26E3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80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9ED5A-7FA1-4153-AA41-FBBC0D4E4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D4787-E246-46C2-80C2-97DE0C20F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E6228-DCCA-4AA8-8739-53C9293A5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DEB2E-BBF5-4B04-AE13-D825C811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9C261-17C7-4384-8BFD-B6043AC08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99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21857-A389-47CE-93B9-890EAD15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BDC6D-562C-4737-B393-A68E98560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75D43-6F52-4CCD-8F57-0042AF7F2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CFADC-37E1-4EF5-8544-0752222D0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EA068-F859-4BD4-84DF-A7A0A59DD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9B46-E876-48D2-9223-563A43EA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636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8B68C-F638-4FFB-93E3-D7ED32274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69D46-DDC9-43FD-8B1D-8A59BF969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F505D-D06D-4028-A12E-A5D68DDE5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95F313-D723-4524-BB5F-5F7C3ED70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734F8E-A716-4998-9A00-D23573E514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EEF332-2BD2-44E2-9D62-5254C44F8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8BABDB-33F1-4549-A175-9A33A6319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866CC4-36B6-4B9E-BC81-618110BC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26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2022B-AE2A-4121-96FE-15AFC331D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F693C9-C343-491F-A59A-12F29C5AB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CF715F-86EE-4B81-9FEE-F3F734412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FD2CBA-93AA-4F30-BD68-00473387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33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CFDE30-762F-4EB6-89E1-1ADB4628F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C0CDB2-B98D-4833-9EDC-418246EA4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2CC605-C19E-4325-9D2C-7B1173A4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85231-D8C3-463A-8F32-C438024C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3E346-7ED7-423B-9038-04CFCB8E5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7C8D56-5849-41A1-874F-7DE6596EE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D2E310-6910-49AB-8161-12B9341F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B10D6-5375-4120-B0CF-9575763EE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BF6145-E6D8-4BC0-B16A-C137BB2EF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28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1F991-CF86-4F1F-AAC1-E7A6DD328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5F48D-5215-449D-8894-9484D83D0A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2AF97E-F4F7-4825-8575-03C45F30F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E0EB86-1119-496E-A2B3-DEFEA40D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33216-8507-4FC8-A401-20E2FC66D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0BB4C3-1A35-4116-B8A0-66E74076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00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B89DE6-2863-4958-BCFE-A78AABD60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C88E1-9D2E-4B7A-8D09-13B431AF2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45738-AAF1-4C79-A57E-B6127126B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C6C41-5B0B-42BD-BFBA-906EB809307A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DB429-C0DF-4A1E-A107-3EE227B2F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29606-35CA-4511-A7D6-D282762844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7C43-A170-408A-A87C-015A27F083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83037E-CE3C-438A-A526-0784D0BC7672}"/>
              </a:ext>
            </a:extLst>
          </p:cNvPr>
          <p:cNvSpPr txBox="1"/>
          <p:nvPr/>
        </p:nvSpPr>
        <p:spPr>
          <a:xfrm>
            <a:off x="1434517" y="1140903"/>
            <a:ext cx="195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What is Advent?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34200-A987-499C-B16C-8F77633E3208}"/>
              </a:ext>
            </a:extLst>
          </p:cNvPr>
          <p:cNvSpPr txBox="1"/>
          <p:nvPr/>
        </p:nvSpPr>
        <p:spPr>
          <a:xfrm>
            <a:off x="1208014" y="2967335"/>
            <a:ext cx="2407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Why is it a time of expectation? 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00370C-D8AC-4D85-B84B-E7A39F5E1634}"/>
              </a:ext>
            </a:extLst>
          </p:cNvPr>
          <p:cNvSpPr txBox="1"/>
          <p:nvPr/>
        </p:nvSpPr>
        <p:spPr>
          <a:xfrm>
            <a:off x="1434517" y="5066355"/>
            <a:ext cx="2114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What were Mary’s expectations?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26851C-FD83-4947-87C5-8669CAF1087A}"/>
              </a:ext>
            </a:extLst>
          </p:cNvPr>
          <p:cNvSpPr txBox="1"/>
          <p:nvPr/>
        </p:nvSpPr>
        <p:spPr>
          <a:xfrm>
            <a:off x="604007" y="1510235"/>
            <a:ext cx="3699545" cy="117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CC9BB68-3C8F-4A0E-A3B5-78F6CC7A65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386" y="3710409"/>
            <a:ext cx="3712786" cy="11888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D1EE217-3225-4C56-89C9-863F3E105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054" y="5642306"/>
            <a:ext cx="3471275" cy="111149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01BAA73-2050-4C3C-90B4-EFA0F8BA2D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567" y="62369"/>
            <a:ext cx="1088073" cy="11325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C52F6E-8BAC-4797-BE28-5B6C7C6F96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9989" y="0"/>
            <a:ext cx="502693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707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A3D998BCEE24D9BFB138DEDC6A5A5" ma:contentTypeVersion="12" ma:contentTypeDescription="Create a new document." ma:contentTypeScope="" ma:versionID="73abfa004b08b9d4c2b0cfdc7406c3f2">
  <xsd:schema xmlns:xsd="http://www.w3.org/2001/XMLSchema" xmlns:xs="http://www.w3.org/2001/XMLSchema" xmlns:p="http://schemas.microsoft.com/office/2006/metadata/properties" xmlns:ns2="83f3fc05-26da-486e-bbf9-3ea31a8dd6d2" xmlns:ns3="c6803540-bd73-4104-bd77-766fc1f62545" targetNamespace="http://schemas.microsoft.com/office/2006/metadata/properties" ma:root="true" ma:fieldsID="7e9a400498293b8a052b6717d7630e4b" ns2:_="" ns3:_="">
    <xsd:import namespace="83f3fc05-26da-486e-bbf9-3ea31a8dd6d2"/>
    <xsd:import namespace="c6803540-bd73-4104-bd77-766fc1f625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3fc05-26da-486e-bbf9-3ea31a8dd6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0dc06298-3cf8-40a3-bce1-addf00d2a9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03540-bd73-4104-bd77-766fc1f62545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3a89f40-93eb-40ba-9fa0-c513cf889d45}" ma:internalName="TaxCatchAll" ma:showField="CatchAllData" ma:web="c6803540-bd73-4104-bd77-766fc1f625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6803540-bd73-4104-bd77-766fc1f62545" xsi:nil="true"/>
    <lcf76f155ced4ddcb4097134ff3c332f xmlns="83f3fc05-26da-486e-bbf9-3ea31a8dd6d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5D0CFA0-49B1-4F60-9BD3-D679F412F0C0}"/>
</file>

<file path=customXml/itemProps2.xml><?xml version="1.0" encoding="utf-8"?>
<ds:datastoreItem xmlns:ds="http://schemas.openxmlformats.org/officeDocument/2006/customXml" ds:itemID="{0D0A1D99-1CB4-4413-8B53-AC90224471CB}"/>
</file>

<file path=customXml/itemProps3.xml><?xml version="1.0" encoding="utf-8"?>
<ds:datastoreItem xmlns:ds="http://schemas.openxmlformats.org/officeDocument/2006/customXml" ds:itemID="{621495BC-8018-41D3-810A-3AE94E3223F1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Burns</dc:creator>
  <cp:lastModifiedBy>Grace Burns</cp:lastModifiedBy>
  <cp:revision>2</cp:revision>
  <cp:lastPrinted>2023-12-19T09:27:58Z</cp:lastPrinted>
  <dcterms:created xsi:type="dcterms:W3CDTF">2023-12-19T09:27:42Z</dcterms:created>
  <dcterms:modified xsi:type="dcterms:W3CDTF">2024-05-09T06:43:52Z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0x0101001E3A3D998BCEE24D9BFB138DEDC6A5A5</vt:lpwstr>
  </property>
  <property fmtid="{D5CDD505-2E9C-101B-9397-08002B2CF9AE}" pid="3" name="Order">
    <vt:r8>1564200</vt:r8>
  </property>
</Properties>
</file>